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300" r:id="rId3"/>
    <p:sldId id="301" r:id="rId4"/>
    <p:sldId id="304" r:id="rId5"/>
    <p:sldId id="303" r:id="rId6"/>
    <p:sldId id="302" r:id="rId7"/>
  </p:sldIdLst>
  <p:sldSz cx="12239625" cy="6840538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1474" y="6340166"/>
            <a:ext cx="2753916" cy="364195"/>
          </a:xfrm>
          <a:prstGeom prst="rect">
            <a:avLst/>
          </a:prstGeom>
        </p:spPr>
        <p:txBody>
          <a:bodyPr/>
          <a:lstStyle/>
          <a:p>
            <a:fld id="{9FA1BCC2-28E9-4369-B0CE-1A71A4894973}" type="datetimeFigureOut">
              <a:rPr lang="ko-KR" altLang="en-US" smtClean="0"/>
              <a:t>2025-09-24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90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9952ECF-EA29-8FBD-7AC5-9ACD46B41D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9625" cy="6864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274011-E92A-F8B8-FFE5-C4B614680E2E}"/>
              </a:ext>
            </a:extLst>
          </p:cNvPr>
          <p:cNvSpPr txBox="1"/>
          <p:nvPr userDrawn="1"/>
        </p:nvSpPr>
        <p:spPr>
          <a:xfrm>
            <a:off x="2131900" y="362013"/>
            <a:ext cx="7975825" cy="299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b="0" i="0" u="none" strike="noStrike" baseline="0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Korea-EU Horizon Europe Researchers Networking Forum on Energy &amp; Advanced Mobility</a:t>
            </a:r>
            <a:endParaRPr lang="ko-KR" altLang="en-US" sz="2800" b="1" spc="-1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88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00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2114" rtl="0" eaLnBrk="1" latinLnBrk="1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1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1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1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F9D31C23-BE24-CE82-C71C-F10E1CAF0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9625" cy="68405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2D3A3A-E0F3-A7DA-39E2-3055E95E5208}"/>
              </a:ext>
            </a:extLst>
          </p:cNvPr>
          <p:cNvSpPr txBox="1"/>
          <p:nvPr/>
        </p:nvSpPr>
        <p:spPr>
          <a:xfrm>
            <a:off x="848780" y="1039420"/>
            <a:ext cx="10549839" cy="176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altLang="ko-KR" sz="3400" b="1" i="0" u="none" strike="noStrike" spc="-100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Korea-EU Horizon Europe Researchers</a:t>
            </a:r>
          </a:p>
          <a:p>
            <a:pPr algn="ctr">
              <a:lnSpc>
                <a:spcPct val="120000"/>
              </a:lnSpc>
            </a:pPr>
            <a:r>
              <a:rPr lang="es-ES" altLang="ko-KR" sz="3400" b="1" i="0" u="none" strike="noStrike" spc="-100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Networking Forum</a:t>
            </a:r>
          </a:p>
          <a:p>
            <a:pPr algn="ctr">
              <a:lnSpc>
                <a:spcPct val="120000"/>
              </a:lnSpc>
            </a:pPr>
            <a:r>
              <a:rPr lang="es-ES" altLang="ko-KR" sz="2400" b="1" i="0" u="none" strike="noStrike" spc="-100" dirty="0">
                <a:solidFill>
                  <a:srgbClr val="FFFFFF"/>
                </a:solidFill>
                <a:latin typeface="Arial Black" panose="020B0A04020102020204" pitchFamily="34" charset="0"/>
                <a:ea typeface="AppleSDGothicNeoEB00" panose="02000503000000000000" pitchFamily="2" charset="-127"/>
              </a:rPr>
              <a:t>on Energy &amp; Advanced Mobility</a:t>
            </a:r>
            <a:endParaRPr lang="ko-KR" altLang="en-US" sz="2400" b="1" spc="-1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F2B76-65A1-A419-434D-DE047082C77C}"/>
              </a:ext>
            </a:extLst>
          </p:cNvPr>
          <p:cNvSpPr txBox="1"/>
          <p:nvPr/>
        </p:nvSpPr>
        <p:spPr>
          <a:xfrm>
            <a:off x="3233805" y="3570562"/>
            <a:ext cx="577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ko-KR" sz="2400" b="0" i="0" u="none" strike="noStrike" baseline="0" dirty="0">
                <a:solidFill>
                  <a:srgbClr val="163051"/>
                </a:solidFill>
                <a:latin typeface="Arial Black" panose="020B0A04020102020204" pitchFamily="34" charset="0"/>
                <a:ea typeface="AppleSDGothicNeoEB00" panose="02000503000000000000" pitchFamily="2" charset="-127"/>
              </a:rPr>
              <a:t>• Speaker name (edit)</a:t>
            </a:r>
            <a:endParaRPr lang="ko-KR" altLang="en-US" sz="3200" b="1" spc="-100" dirty="0">
              <a:solidFill>
                <a:srgbClr val="16305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461C670-8351-B8F2-0B24-1B8D964E2242}"/>
              </a:ext>
            </a:extLst>
          </p:cNvPr>
          <p:cNvGrpSpPr/>
          <p:nvPr/>
        </p:nvGrpSpPr>
        <p:grpSpPr>
          <a:xfrm>
            <a:off x="897140" y="4575552"/>
            <a:ext cx="10453116" cy="369332"/>
            <a:chOff x="803299" y="4567351"/>
            <a:chExt cx="10453116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E10E7B-8E39-0C6D-DD9E-CB972B71A3CA}"/>
                </a:ext>
              </a:extLst>
            </p:cNvPr>
            <p:cNvSpPr txBox="1"/>
            <p:nvPr/>
          </p:nvSpPr>
          <p:spPr>
            <a:xfrm>
              <a:off x="803299" y="4567351"/>
              <a:ext cx="2636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altLang="ko-KR" sz="1800" b="0" i="0" u="none" strike="noStrike" baseline="0" dirty="0">
                  <a:solidFill>
                    <a:srgbClr val="163051"/>
                  </a:solidFill>
                  <a:latin typeface="Arial Black" panose="020B0A04020102020204" pitchFamily="34" charset="0"/>
                  <a:ea typeface="AppleSDGothicNeoEB00" panose="02000503000000000000" pitchFamily="2" charset="-127"/>
                </a:rPr>
                <a:t>• Position (edit)</a:t>
              </a:r>
              <a:endParaRPr lang="ko-KR" altLang="en-US" sz="2000" b="1" spc="-100" dirty="0">
                <a:solidFill>
                  <a:srgbClr val="16305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DEEAD8-F427-40F5-5DEC-E0FB66D4DEBE}"/>
                </a:ext>
              </a:extLst>
            </p:cNvPr>
            <p:cNvSpPr txBox="1"/>
            <p:nvPr/>
          </p:nvSpPr>
          <p:spPr>
            <a:xfrm>
              <a:off x="4662504" y="4567351"/>
              <a:ext cx="26369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altLang="ko-KR" sz="1800" b="0" i="0" u="none" strike="noStrike" baseline="0" dirty="0">
                  <a:solidFill>
                    <a:srgbClr val="163051"/>
                  </a:solidFill>
                  <a:latin typeface="Arial Black" panose="020B0A04020102020204" pitchFamily="34" charset="0"/>
                  <a:ea typeface="AppleSDGothicNeoEB00" panose="02000503000000000000" pitchFamily="2" charset="-127"/>
                </a:rPr>
                <a:t>• Organization (edit)</a:t>
              </a:r>
              <a:endParaRPr lang="ko-KR" altLang="en-US" sz="2000" b="1" spc="-100" dirty="0">
                <a:solidFill>
                  <a:srgbClr val="16305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14AD63-155A-ECF1-9326-4BA5E4C5CF1B}"/>
                </a:ext>
              </a:extLst>
            </p:cNvPr>
            <p:cNvSpPr txBox="1"/>
            <p:nvPr/>
          </p:nvSpPr>
          <p:spPr>
            <a:xfrm>
              <a:off x="8385418" y="4567351"/>
              <a:ext cx="2870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altLang="ko-KR" sz="1800" b="0" i="0" u="none" strike="noStrike" baseline="0" dirty="0">
                  <a:solidFill>
                    <a:srgbClr val="163051"/>
                  </a:solidFill>
                  <a:latin typeface="Arial Black" panose="020B0A04020102020204" pitchFamily="34" charset="0"/>
                  <a:ea typeface="AppleSDGothicNeoEB00" panose="02000503000000000000" pitchFamily="2" charset="-127"/>
                </a:rPr>
                <a:t>• Research Area (edit)</a:t>
              </a:r>
              <a:endParaRPr lang="ko-KR" altLang="en-US" sz="2000" b="1" spc="-100" dirty="0">
                <a:solidFill>
                  <a:srgbClr val="16305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D6CF12-6B8F-534D-323B-9305FA293C5A}"/>
              </a:ext>
            </a:extLst>
          </p:cNvPr>
          <p:cNvSpPr txBox="1"/>
          <p:nvPr/>
        </p:nvSpPr>
        <p:spPr>
          <a:xfrm>
            <a:off x="2222122" y="5263528"/>
            <a:ext cx="78031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0" i="0" u="none" strike="noStrike" baseline="0" dirty="0">
                <a:solidFill>
                  <a:srgbClr val="CD2E3B"/>
                </a:solidFill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NOTE: You are certainly allowed to add more slides for sharing but your presentation should not be longer than 3 minutes</a:t>
            </a:r>
            <a:endParaRPr lang="ko-KR" altLang="en-US" sz="1200" b="1" spc="-100" dirty="0">
              <a:solidFill>
                <a:srgbClr val="1630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066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C67F21-FD49-F508-FED9-FCC18BFA5FEB}"/>
              </a:ext>
            </a:extLst>
          </p:cNvPr>
          <p:cNvSpPr txBox="1"/>
          <p:nvPr/>
        </p:nvSpPr>
        <p:spPr>
          <a:xfrm>
            <a:off x="923494" y="1237104"/>
            <a:ext cx="10964743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b="0" i="0" u="none" strike="noStrike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1. Short Introduction of your Organization</a:t>
            </a:r>
            <a:endParaRPr lang="ko-KR" altLang="en-US" sz="4000" b="1" spc="-100" dirty="0"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703E4F-DCFB-F9F0-547B-764A88EFACB4}"/>
              </a:ext>
            </a:extLst>
          </p:cNvPr>
          <p:cNvSpPr txBox="1"/>
          <p:nvPr/>
        </p:nvSpPr>
        <p:spPr>
          <a:xfrm>
            <a:off x="923494" y="2507221"/>
            <a:ext cx="10170152" cy="34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altLang="ko-KR" sz="2000" b="0" i="0" u="none" strike="noStrike" dirty="0">
                <a:solidFill>
                  <a:srgbClr val="163051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FOR ALL PRESENTERS</a:t>
            </a:r>
            <a:endParaRPr lang="ko-KR" altLang="en-US" sz="3200" b="1" spc="-100" dirty="0">
              <a:solidFill>
                <a:srgbClr val="16305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2A29F1-496B-12F9-18C3-01772356FFEA}"/>
              </a:ext>
            </a:extLst>
          </p:cNvPr>
          <p:cNvSpPr txBox="1"/>
          <p:nvPr/>
        </p:nvSpPr>
        <p:spPr>
          <a:xfrm>
            <a:off x="923494" y="3207801"/>
            <a:ext cx="1078079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Please only mention the key characteristics of your Institution that is relevant to the event (type of Institution, infrastructure,</a:t>
            </a: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research team, institutional area of focus etc.)</a:t>
            </a:r>
          </a:p>
          <a:p>
            <a:pPr algn="l"/>
            <a:endParaRPr lang="en-US" altLang="ko-KR" sz="1500" b="0" i="0" u="none" strike="noStrike" baseline="0" dirty="0">
              <a:latin typeface="Arial" panose="020B0604020202020204" pitchFamily="34" charset="0"/>
              <a:ea typeface="AppleSDGothicNeoM00" panose="02000503000000000000" pitchFamily="2" charset="-127"/>
              <a:cs typeface="Arial" panose="020B0604020202020204" pitchFamily="34" charset="0"/>
            </a:endParaRP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If you are a University, please indicate the World Ranking of your Institution (and Ranking System)</a:t>
            </a:r>
            <a:endParaRPr lang="ko-KR" altLang="en-US" sz="1500" b="1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13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54113-EA78-44B9-60F9-2CC2612BD66B}"/>
              </a:ext>
            </a:extLst>
          </p:cNvPr>
          <p:cNvSpPr txBox="1"/>
          <p:nvPr/>
        </p:nvSpPr>
        <p:spPr>
          <a:xfrm>
            <a:off x="923494" y="1237104"/>
            <a:ext cx="10964743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b="0" i="0" u="none" strike="noStrike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2. Expertise</a:t>
            </a:r>
            <a:endParaRPr lang="ko-KR" altLang="en-US" sz="4000" b="1" spc="-1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E0F70C-D907-F7B7-E2A4-47420FC1A69F}"/>
              </a:ext>
            </a:extLst>
          </p:cNvPr>
          <p:cNvSpPr txBox="1"/>
          <p:nvPr/>
        </p:nvSpPr>
        <p:spPr>
          <a:xfrm>
            <a:off x="923494" y="2507221"/>
            <a:ext cx="10516576" cy="34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altLang="ko-KR" sz="2000" b="0" i="0" u="none" strike="noStrike" dirty="0">
                <a:solidFill>
                  <a:srgbClr val="163051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FOR ALL PRESENTERS</a:t>
            </a:r>
            <a:endParaRPr lang="ko-KR" altLang="en-US" sz="3200" b="1" spc="-100" dirty="0">
              <a:solidFill>
                <a:srgbClr val="16305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532A94-D695-BA32-81E3-656793883A1E}"/>
              </a:ext>
            </a:extLst>
          </p:cNvPr>
          <p:cNvSpPr txBox="1"/>
          <p:nvPr/>
        </p:nvSpPr>
        <p:spPr>
          <a:xfrm>
            <a:off x="923494" y="3207801"/>
            <a:ext cx="1078079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Expertise of your Institution / Company / University / Regional Authority / Research Centre, NGO, Other</a:t>
            </a:r>
          </a:p>
          <a:p>
            <a:pPr algn="l"/>
            <a:endParaRPr lang="en-US" altLang="ko-KR" sz="1500" b="0" i="0" u="none" strike="noStrike" baseline="0" dirty="0">
              <a:latin typeface="Arial" panose="020B0604020202020204" pitchFamily="34" charset="0"/>
              <a:ea typeface="AppleSDGothicNeoM00" panose="02000503000000000000" pitchFamily="2" charset="-127"/>
              <a:cs typeface="Arial" panose="020B0604020202020204" pitchFamily="34" charset="0"/>
            </a:endParaRP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Your potential contribution to a consortium</a:t>
            </a:r>
          </a:p>
          <a:p>
            <a:pPr algn="l"/>
            <a:endParaRPr lang="en-US" altLang="ko-KR" sz="1500" b="0" i="0" u="none" strike="noStrike" baseline="0" dirty="0">
              <a:latin typeface="Arial" panose="020B0604020202020204" pitchFamily="34" charset="0"/>
              <a:ea typeface="AppleSDGothicNeoM00" panose="02000503000000000000" pitchFamily="2" charset="-127"/>
              <a:cs typeface="Arial" panose="020B0604020202020204" pitchFamily="34" charset="0"/>
            </a:endParaRP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Keywords</a:t>
            </a:r>
            <a:endParaRPr lang="ko-KR" altLang="en-US" sz="1500" b="1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3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CBAF2-F8CE-74C1-46C9-C7EC26036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475CDE-9E28-E078-F64D-393A640019C1}"/>
              </a:ext>
            </a:extLst>
          </p:cNvPr>
          <p:cNvSpPr txBox="1"/>
          <p:nvPr/>
        </p:nvSpPr>
        <p:spPr>
          <a:xfrm>
            <a:off x="923494" y="1237104"/>
            <a:ext cx="10964743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b="0" i="0" u="none" strike="noStrike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3. Your Project Idea</a:t>
            </a:r>
            <a:endParaRPr lang="ko-KR" altLang="en-US" sz="4000" b="1" spc="-100" dirty="0"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57A63-50F4-4A41-EF9B-6BFEB865799C}"/>
              </a:ext>
            </a:extLst>
          </p:cNvPr>
          <p:cNvSpPr txBox="1"/>
          <p:nvPr/>
        </p:nvSpPr>
        <p:spPr>
          <a:xfrm>
            <a:off x="923494" y="2507221"/>
            <a:ext cx="10480323" cy="34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altLang="ko-KR" sz="2000" b="0" i="0" u="none" strike="noStrike" dirty="0">
                <a:solidFill>
                  <a:srgbClr val="163051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FOR ALL PRESENTERS</a:t>
            </a:r>
            <a:endParaRPr lang="ko-KR" altLang="en-US" sz="3200" b="1" spc="-100" dirty="0">
              <a:solidFill>
                <a:srgbClr val="16305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53994-F8BD-FF31-C11E-FC44E9A58989}"/>
              </a:ext>
            </a:extLst>
          </p:cNvPr>
          <p:cNvSpPr txBox="1"/>
          <p:nvPr/>
        </p:nvSpPr>
        <p:spPr>
          <a:xfrm>
            <a:off x="923494" y="3207801"/>
            <a:ext cx="1078079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Targeted call</a:t>
            </a:r>
          </a:p>
          <a:p>
            <a:pPr algn="l"/>
            <a:endParaRPr lang="en-US" altLang="ko-KR" sz="1500" b="0" i="0" u="none" strike="noStrike" baseline="0" dirty="0">
              <a:latin typeface="Arial" panose="020B0604020202020204" pitchFamily="34" charset="0"/>
              <a:ea typeface="AppleSDGothicNeoM00" panose="02000503000000000000" pitchFamily="2" charset="-127"/>
              <a:cs typeface="Arial" panose="020B0604020202020204" pitchFamily="34" charset="0"/>
            </a:endParaRP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Main objectives</a:t>
            </a:r>
          </a:p>
          <a:p>
            <a:pPr algn="l"/>
            <a:endParaRPr lang="en-US" altLang="ko-KR" sz="1500" b="0" i="0" u="none" strike="noStrike" baseline="0" dirty="0">
              <a:latin typeface="Arial" panose="020B0604020202020204" pitchFamily="34" charset="0"/>
              <a:ea typeface="AppleSDGothicNeoM00" panose="02000503000000000000" pitchFamily="2" charset="-127"/>
              <a:cs typeface="Arial" panose="020B0604020202020204" pitchFamily="34" charset="0"/>
            </a:endParaRP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Idea briefly explained</a:t>
            </a:r>
            <a:endParaRPr lang="ko-KR" altLang="en-US" sz="1500" b="1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466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AFE93-16D7-55D1-96EF-D615F6E98EEF}"/>
              </a:ext>
            </a:extLst>
          </p:cNvPr>
          <p:cNvSpPr txBox="1"/>
          <p:nvPr/>
        </p:nvSpPr>
        <p:spPr>
          <a:xfrm>
            <a:off x="923494" y="1237104"/>
            <a:ext cx="10964743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b="0" i="0" u="none" strike="noStrike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4. Profile You are Seeking and Why</a:t>
            </a:r>
            <a:endParaRPr lang="ko-KR" altLang="en-US" sz="4000" b="1" spc="-100" dirty="0"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E16393-920A-A50A-8891-EA67803363F8}"/>
              </a:ext>
            </a:extLst>
          </p:cNvPr>
          <p:cNvSpPr txBox="1"/>
          <p:nvPr/>
        </p:nvSpPr>
        <p:spPr>
          <a:xfrm>
            <a:off x="923494" y="2507221"/>
            <a:ext cx="10343698" cy="34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0" i="0" u="none" strike="noStrike" dirty="0">
                <a:solidFill>
                  <a:srgbClr val="163051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IF YOU PRESENT A PROJECT IDEA</a:t>
            </a:r>
            <a:endParaRPr lang="ko-KR" altLang="en-US" sz="3200" b="1" spc="-100" dirty="0">
              <a:solidFill>
                <a:srgbClr val="16305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40D978-EED1-FAEB-B78B-D281DF3F2DB8}"/>
              </a:ext>
            </a:extLst>
          </p:cNvPr>
          <p:cNvSpPr txBox="1"/>
          <p:nvPr/>
        </p:nvSpPr>
        <p:spPr>
          <a:xfrm>
            <a:off x="923494" y="3207801"/>
            <a:ext cx="107807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What partners with what profiles are you looking for?</a:t>
            </a:r>
            <a:endParaRPr lang="ko-KR" altLang="en-US" sz="1500" b="1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D5CF8C-19DE-A846-4255-78CB014106F3}"/>
              </a:ext>
            </a:extLst>
          </p:cNvPr>
          <p:cNvSpPr txBox="1"/>
          <p:nvPr/>
        </p:nvSpPr>
        <p:spPr>
          <a:xfrm>
            <a:off x="923494" y="4073595"/>
            <a:ext cx="10571183" cy="344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0" i="0" u="none" strike="noStrike" dirty="0">
                <a:solidFill>
                  <a:srgbClr val="163051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IF YOU PRESENT YOUR ORGANIZATION / RESEARCH TEAM ONLY</a:t>
            </a:r>
            <a:endParaRPr lang="ko-KR" altLang="en-US" sz="3200" b="1" spc="-100" dirty="0">
              <a:solidFill>
                <a:srgbClr val="16305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8E8FAE-B557-B412-86BC-2D39E36DA893}"/>
              </a:ext>
            </a:extLst>
          </p:cNvPr>
          <p:cNvSpPr txBox="1"/>
          <p:nvPr/>
        </p:nvSpPr>
        <p:spPr>
          <a:xfrm>
            <a:off x="923494" y="4774175"/>
            <a:ext cx="107807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Possible profile you are thinking that your Institution can be a good match with (please try to link it to the information</a:t>
            </a: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you indicated in the registration form). If have already a concrete consortium in mind or you are interested in joining,</a:t>
            </a:r>
          </a:p>
          <a:p>
            <a:pPr algn="l"/>
            <a:r>
              <a:rPr lang="en-US" altLang="ko-KR" sz="1500" b="0" i="0" u="none" strike="noStrike" baseline="0" dirty="0">
                <a:latin typeface="Arial" panose="020B0604020202020204" pitchFamily="34" charset="0"/>
                <a:ea typeface="AppleSDGothicNeoM00" panose="02000503000000000000" pitchFamily="2" charset="-127"/>
                <a:cs typeface="Arial" panose="020B0604020202020204" pitchFamily="34" charset="0"/>
              </a:rPr>
              <a:t>please specify!</a:t>
            </a:r>
            <a:endParaRPr lang="ko-KR" altLang="en-US" sz="1500" b="1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66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53DFE1-E683-7832-1F30-C1B03A75E611}"/>
              </a:ext>
            </a:extLst>
          </p:cNvPr>
          <p:cNvSpPr txBox="1"/>
          <p:nvPr/>
        </p:nvSpPr>
        <p:spPr>
          <a:xfrm>
            <a:off x="923494" y="1237104"/>
            <a:ext cx="10964743" cy="551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3200" b="0" i="0" u="none" strike="noStrike" dirty="0">
                <a:solidFill>
                  <a:srgbClr val="FFFFFF"/>
                </a:solidFill>
                <a:latin typeface="Arial Black" panose="020B0A04020102020204" pitchFamily="34" charset="0"/>
                <a:ea typeface="AppleSDGothicNeoH00" panose="02000503000000000000" pitchFamily="2" charset="-127"/>
              </a:rPr>
              <a:t>5. Contact Details</a:t>
            </a:r>
            <a:endParaRPr lang="ko-KR" altLang="en-US" sz="4000" b="1" spc="-100" dirty="0">
              <a:latin typeface="Arial Black" panose="020B0A040201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CDD21E7-35F4-D3BA-D9D2-2645B6BAD478}"/>
              </a:ext>
            </a:extLst>
          </p:cNvPr>
          <p:cNvGrpSpPr/>
          <p:nvPr/>
        </p:nvGrpSpPr>
        <p:grpSpPr>
          <a:xfrm>
            <a:off x="923494" y="2507221"/>
            <a:ext cx="10780790" cy="931412"/>
            <a:chOff x="923494" y="2507221"/>
            <a:chExt cx="10780790" cy="93141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3E5BFB-B0DE-B112-4DE6-C2BF639D1614}"/>
                </a:ext>
              </a:extLst>
            </p:cNvPr>
            <p:cNvSpPr txBox="1"/>
            <p:nvPr/>
          </p:nvSpPr>
          <p:spPr>
            <a:xfrm>
              <a:off x="923494" y="2507221"/>
              <a:ext cx="10411843" cy="3445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s-ES" altLang="ko-KR" sz="2000" b="0" i="0" u="none" strike="noStrike" dirty="0">
                  <a:solidFill>
                    <a:srgbClr val="163051"/>
                  </a:solidFill>
                  <a:latin typeface="Arial Black" panose="020B0A04020102020204" pitchFamily="34" charset="0"/>
                  <a:ea typeface="AppleSDGothicNeoH00" panose="02000503000000000000" pitchFamily="2" charset="-127"/>
                </a:rPr>
                <a:t>FOR ALL PRESENTERS</a:t>
              </a:r>
              <a:endParaRPr lang="ko-KR" altLang="en-US" sz="3200" b="1" spc="-100" dirty="0">
                <a:solidFill>
                  <a:srgbClr val="16305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2ED4DB-1FE5-0DC4-4F58-C527B656D3C5}"/>
                </a:ext>
              </a:extLst>
            </p:cNvPr>
            <p:cNvSpPr txBox="1"/>
            <p:nvPr/>
          </p:nvSpPr>
          <p:spPr>
            <a:xfrm>
              <a:off x="923494" y="3207801"/>
              <a:ext cx="10780790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altLang="ko-KR" sz="1500" b="0" i="0" u="none" strike="noStrike" baseline="0" dirty="0">
                  <a:latin typeface="Arial" panose="020B0604020202020204" pitchFamily="34" charset="0"/>
                  <a:ea typeface="AppleSDGothicNeoM00" panose="02000503000000000000" pitchFamily="2" charset="-127"/>
                  <a:cs typeface="Arial" panose="020B0604020202020204" pitchFamily="34" charset="0"/>
                </a:rPr>
                <a:t>Please insert your contact details here</a:t>
              </a:r>
              <a:endParaRPr lang="ko-KR" altLang="en-US" sz="1500" b="1" spc="-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29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255</Words>
  <Application>Microsoft Office PowerPoint</Application>
  <PresentationFormat>Custom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Arial Black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Yale SONG</cp:lastModifiedBy>
  <cp:revision>7</cp:revision>
  <dcterms:created xsi:type="dcterms:W3CDTF">2025-08-21T11:44:25Z</dcterms:created>
  <dcterms:modified xsi:type="dcterms:W3CDTF">2025-09-24T09:33:44Z</dcterms:modified>
</cp:coreProperties>
</file>